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33400" y="152400"/>
            <a:ext cx="8305800" cy="48768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676400"/>
          </a:xfr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Professor </a:t>
            </a:r>
            <a:r>
              <a:rPr lang="en-US" sz="1800" b="1" dirty="0" err="1" smtClean="0">
                <a:solidFill>
                  <a:schemeClr val="bg1"/>
                </a:solidFill>
              </a:rPr>
              <a:t>Pranati</a:t>
            </a:r>
            <a:r>
              <a:rPr lang="en-US" sz="1800" b="1" dirty="0" smtClean="0">
                <a:solidFill>
                  <a:schemeClr val="bg1"/>
                </a:solidFill>
              </a:rPr>
              <a:t> Panda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 Professor and Head 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Head, School Standards and Evaluation Unit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National University of Educational Planning and Administration (NUEPA)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17-B ,Sri  </a:t>
            </a:r>
            <a:r>
              <a:rPr lang="en-US" sz="1800" b="1" dirty="0" err="1" smtClean="0">
                <a:solidFill>
                  <a:schemeClr val="bg1"/>
                </a:solidFill>
              </a:rPr>
              <a:t>Aurobindo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</a:rPr>
              <a:t>Marg</a:t>
            </a:r>
            <a:r>
              <a:rPr lang="en-US" sz="1800" b="1" dirty="0" smtClean="0">
                <a:solidFill>
                  <a:schemeClr val="bg1"/>
                </a:solidFill>
              </a:rPr>
              <a:t>, New Delhi-110016, INDIA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Phone: 011-26544815</a:t>
            </a:r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33800" y="3048000"/>
            <a:ext cx="1900238" cy="18288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52400" y="1219200"/>
            <a:ext cx="8686799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/>
                <a:latin typeface="Berlin Sans FB Demi" pitchFamily="34" charset="0"/>
              </a:rPr>
              <a:t>Evaluation For Improvement 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>
                  <a:lumMod val="95000"/>
                </a:schemeClr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52400"/>
            <a:ext cx="6346609" cy="9233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SHAALA SIDDHI</a:t>
            </a:r>
            <a:endParaRPr lang="en-US" sz="5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981200"/>
            <a:ext cx="9144000" cy="769441"/>
          </a:xfrm>
          <a:prstGeom prst="rect">
            <a:avLst/>
          </a:prstGeom>
          <a:noFill/>
          <a:scene3d>
            <a:camera prst="obliqueBottomLef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 smtClean="0">
                <a:ln w="11430"/>
                <a:solidFill>
                  <a:schemeClr val="bg1">
                    <a:lumMod val="9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School Standards and Evaluation</a:t>
            </a:r>
            <a:endParaRPr lang="en-US" sz="4400" b="1" dirty="0">
              <a:ln w="11430"/>
              <a:solidFill>
                <a:schemeClr val="bg1">
                  <a:lumMod val="95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1100" y="309563"/>
            <a:ext cx="6781800" cy="623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1"/>
            <a:ext cx="78200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77500" t="14000" r="4375" b="32000"/>
          <a:stretch>
            <a:fillRect/>
          </a:stretch>
        </p:blipFill>
        <p:spPr bwMode="auto">
          <a:xfrm>
            <a:off x="6705600" y="1371600"/>
            <a:ext cx="2209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566988"/>
            <a:ext cx="670560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304800"/>
            <a:ext cx="7762875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962400"/>
            <a:ext cx="7991475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66750"/>
            <a:ext cx="78867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376238"/>
            <a:ext cx="9001125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913" y="671513"/>
            <a:ext cx="9020175" cy="55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533400"/>
            <a:ext cx="899160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5181600"/>
            <a:ext cx="69723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676400" cy="458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914400"/>
            <a:ext cx="850582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139" y="381000"/>
            <a:ext cx="8272462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0"/>
            <a:ext cx="1447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"/>
            <a:ext cx="8496300" cy="232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"/>
            <a:ext cx="1447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086100"/>
            <a:ext cx="8382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5400" y="4267200"/>
            <a:ext cx="5257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5" descr="C:\Users\pragya\Desktop\nuepa_logo-300x28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"/>
            <a:ext cx="19145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5325" y="842963"/>
            <a:ext cx="7753350" cy="517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8" y="38100"/>
            <a:ext cx="8848725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55463" y="2967335"/>
            <a:ext cx="32066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 You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15</Words>
  <Application>Microsoft Office PowerPoint</Application>
  <PresentationFormat>On-screen Show (4:3)</PresentationFormat>
  <Paragraphs>5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Professor Pranati Panda  Professor and Head  Head, School Standards and Evaluation Unit National University of Educational Planning and Administration (NUEPA) 17-B ,Sri  Aurobindo Marg, New Delhi-110016, INDIA Phone: 011-26544815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Shaalasiddhi1</dc:creator>
  <cp:lastModifiedBy>Deepak</cp:lastModifiedBy>
  <cp:revision>8</cp:revision>
  <dcterms:created xsi:type="dcterms:W3CDTF">2006-08-16T00:00:00Z</dcterms:created>
  <dcterms:modified xsi:type="dcterms:W3CDTF">2016-11-08T11:01:10Z</dcterms:modified>
</cp:coreProperties>
</file>